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BBE41-666C-4195-9A4E-4C696A12E472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72694-A425-49DE-84E0-382B8CD64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23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астасия\Desktop\vnim_dek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6" y="116632"/>
            <a:ext cx="8943800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944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настасия\Desktop\пдд\m2OSqhGrkx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93163"/>
            <a:ext cx="7344816" cy="5508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56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9280" y="692696"/>
            <a:ext cx="76328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Наверное</a:t>
            </a:r>
            <a:r>
              <a:rPr lang="ru-RU" dirty="0"/>
              <a:t>, нет такого ребенка, который бы не любил кататься на велосипеде. Особенно дети любят семейные прогулки. Для ребят, двухколесное транспортное средство – незаменимый друг и товарищ. Но, если не соблюдать требования безопасности, друг может превратиться в опасного и коварного врага.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	Чтобы </a:t>
            </a:r>
            <a:r>
              <a:rPr lang="ru-RU" dirty="0"/>
              <a:t>такого не случилось с нашими воспитанниками было организовано увлекательное мероприятие в рамках акции «Юный велосипедист» по закреплению правил пользования велосипедом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	Ребята </a:t>
            </a:r>
            <a:r>
              <a:rPr lang="ru-RU" dirty="0"/>
              <a:t>закрепили знания о правилах движения на велосипедах, рассмотрели экипировку юного </a:t>
            </a:r>
            <a:endParaRPr lang="ru-RU" dirty="0" smtClean="0"/>
          </a:p>
          <a:p>
            <a:r>
              <a:rPr lang="ru-RU" dirty="0" smtClean="0"/>
              <a:t>велосипедиста</a:t>
            </a:r>
            <a:r>
              <a:rPr lang="ru-RU" dirty="0"/>
              <a:t>, познакомились с дорожными </a:t>
            </a:r>
            <a:endParaRPr lang="ru-RU" dirty="0" smtClean="0"/>
          </a:p>
          <a:p>
            <a:r>
              <a:rPr lang="ru-RU" dirty="0" smtClean="0"/>
              <a:t>знаками</a:t>
            </a:r>
            <a:r>
              <a:rPr lang="ru-RU" dirty="0"/>
              <a:t>, на практике узнали,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правильно переходить </a:t>
            </a:r>
            <a:endParaRPr lang="ru-RU" dirty="0" smtClean="0"/>
          </a:p>
          <a:p>
            <a:r>
              <a:rPr lang="ru-RU" dirty="0" smtClean="0"/>
              <a:t>через </a:t>
            </a:r>
            <a:r>
              <a:rPr lang="ru-RU" dirty="0"/>
              <a:t>дорогу с велосипедом.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Анастасия\Desktop\пдд\U-xBGx_Za4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09120"/>
            <a:ext cx="1749946" cy="174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29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072" y="1073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" pitchFamily="34" charset="0"/>
              </a:rPr>
              <a:t>г</a:t>
            </a:r>
            <a:r>
              <a:rPr lang="ru-RU" dirty="0" smtClean="0">
                <a:latin typeface="Bahnschrift" pitchFamily="34" charset="0"/>
              </a:rPr>
              <a:t>руппа «Мишутка»</a:t>
            </a:r>
            <a:endParaRPr lang="ru-RU" dirty="0">
              <a:latin typeface="Bahnschrift" pitchFamily="34" charset="0"/>
            </a:endParaRPr>
          </a:p>
        </p:txBody>
      </p:sp>
      <p:pic>
        <p:nvPicPr>
          <p:cNvPr id="3074" name="Picture 2" descr="C:\Users\Анастасия\Desktop\пдд 2\изображение_viber_2024-05-17_12-32-51-6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92" y="476672"/>
            <a:ext cx="3802593" cy="2854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астасия\Desktop\пдд 2\изображение_viber_2024-05-17_12-32-51-7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3822145" cy="2868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астасия\Desktop\пдд 2\изображение_viber_2024-05-17_12-32-51-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65313"/>
            <a:ext cx="3802593" cy="2854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настасия\Desktop\gas-kvas-com-p-rebenok-na-velosipede-prozrachnii-fon-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059" y="3952573"/>
            <a:ext cx="3262041" cy="236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96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1140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" pitchFamily="34" charset="0"/>
              </a:rPr>
              <a:t>г</a:t>
            </a:r>
            <a:r>
              <a:rPr lang="ru-RU" dirty="0" smtClean="0">
                <a:latin typeface="Bahnschrift" pitchFamily="34" charset="0"/>
              </a:rPr>
              <a:t>руппа «Колокольчик»</a:t>
            </a:r>
            <a:endParaRPr lang="ru-RU" dirty="0">
              <a:latin typeface="Bahnschrift" pitchFamily="34" charset="0"/>
            </a:endParaRPr>
          </a:p>
        </p:txBody>
      </p:sp>
      <p:pic>
        <p:nvPicPr>
          <p:cNvPr id="4098" name="Picture 2" descr="C:\Users\Анастасия\Desktop\пдд 2\изображение_viber_2024-05-17_17-16-51-9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670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астасия\Desktop\пдд 2\изображение_viber_2024-05-17_17-16-57-4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6712"/>
            <a:ext cx="3959225" cy="2969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настасия\Desktop\пдд 2\изображение_viber_2024-05-17_17-16-50-6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8999"/>
            <a:ext cx="3816424" cy="2862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настасия\Desktop\R68lUG49wo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248" y="3830271"/>
            <a:ext cx="2231640" cy="2442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28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4024" y="1265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" pitchFamily="34" charset="0"/>
              </a:rPr>
              <a:t>г</a:t>
            </a:r>
            <a:r>
              <a:rPr lang="ru-RU" dirty="0" smtClean="0">
                <a:latin typeface="Bahnschrift" pitchFamily="34" charset="0"/>
              </a:rPr>
              <a:t>руппа «Солнышко»</a:t>
            </a:r>
            <a:endParaRPr lang="ru-RU" dirty="0">
              <a:latin typeface="Bahnschrift" pitchFamily="34" charset="0"/>
            </a:endParaRPr>
          </a:p>
        </p:txBody>
      </p:sp>
      <p:pic>
        <p:nvPicPr>
          <p:cNvPr id="5122" name="Picture 2" descr="C:\Users\Анастасия\Desktop\пдд 2\изображение_viber_2024-05-17_12-48-19-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6268"/>
            <a:ext cx="3245437" cy="577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астасия\Desktop\vel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90" y="1793069"/>
            <a:ext cx="4523228" cy="32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14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072" y="1265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" pitchFamily="34" charset="0"/>
              </a:rPr>
              <a:t>г</a:t>
            </a:r>
            <a:r>
              <a:rPr lang="ru-RU" dirty="0" smtClean="0">
                <a:latin typeface="Bahnschrift" pitchFamily="34" charset="0"/>
              </a:rPr>
              <a:t>руппа «Пчелка»</a:t>
            </a:r>
            <a:endParaRPr lang="ru-RU" dirty="0">
              <a:latin typeface="Bahnschrift" pitchFamily="34" charset="0"/>
            </a:endParaRPr>
          </a:p>
        </p:txBody>
      </p:sp>
      <p:pic>
        <p:nvPicPr>
          <p:cNvPr id="6146" name="Picture 2" descr="C:\Users\Анастасия\Desktop\пдд 2\изображение_viber_2024-05-17_17-16-18-5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5920"/>
            <a:ext cx="3754661" cy="2815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настасия\Desktop\пдд 2\изображение_viber_2024-05-17_17-16-17-8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368" y="3223518"/>
            <a:ext cx="4016872" cy="3012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настасия\Desktop\пдд 2\изображение_viber_2024-05-17_17-16-15-8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47" y="3460591"/>
            <a:ext cx="3700774" cy="2775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07928" y="1365309"/>
            <a:ext cx="4141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Bahnschrift" pitchFamily="34" charset="0"/>
              </a:rPr>
              <a:t>Беседа: «ЮННЫЕ ВЕЛОСИПЕДИСТЫ»</a:t>
            </a:r>
            <a:endParaRPr lang="ru-RU" sz="3200" dirty="0">
              <a:solidFill>
                <a:srgbClr val="FF0000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193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072" y="1265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" pitchFamily="34" charset="0"/>
              </a:rPr>
              <a:t>г</a:t>
            </a:r>
            <a:r>
              <a:rPr lang="ru-RU" dirty="0" smtClean="0">
                <a:latin typeface="Bahnschrift" pitchFamily="34" charset="0"/>
              </a:rPr>
              <a:t>руппа «Ромашка»</a:t>
            </a:r>
            <a:endParaRPr lang="ru-RU" dirty="0">
              <a:latin typeface="Bahnschrift" pitchFamily="34" charset="0"/>
            </a:endParaRPr>
          </a:p>
        </p:txBody>
      </p:sp>
      <p:pic>
        <p:nvPicPr>
          <p:cNvPr id="7170" name="Picture 2" descr="C:\Users\Анастасия\Desktop\пдд 2\изображение_viber_2024-05-17_17-17-30-9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20" y="3406491"/>
            <a:ext cx="3826520" cy="2869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настасия\Desktop\пдд 2\изображение_viber_2024-05-17_17-17-36-2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48980"/>
            <a:ext cx="4036534" cy="302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Анастасия\Desktop\пдд 2\изображение_viber_2024-05-17_17-17-38-2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31" y="463936"/>
            <a:ext cx="3857409" cy="2893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1268760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Bahnschrift" pitchFamily="34" charset="0"/>
              </a:rPr>
              <a:t>Просмотр познавательного мультфильма: «Правила велосипедиста».</a:t>
            </a:r>
            <a:endParaRPr lang="ru-RU" sz="2400" dirty="0">
              <a:solidFill>
                <a:srgbClr val="FF0000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8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20072" y="1265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" pitchFamily="34" charset="0"/>
              </a:rPr>
              <a:t>г</a:t>
            </a:r>
            <a:r>
              <a:rPr lang="ru-RU" dirty="0" smtClean="0">
                <a:latin typeface="Bahnschrift" pitchFamily="34" charset="0"/>
              </a:rPr>
              <a:t>руппа «Мальвина»</a:t>
            </a:r>
            <a:endParaRPr lang="ru-RU" dirty="0">
              <a:latin typeface="Bahnschrift" pitchFamily="34" charset="0"/>
            </a:endParaRPr>
          </a:p>
        </p:txBody>
      </p:sp>
      <p:pic>
        <p:nvPicPr>
          <p:cNvPr id="8195" name="Picture 3" descr="C:\Users\Анастасия\Desktop\пдд 2\изображение_viber_2024-05-17_17-17-58-9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464491" cy="3442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Анастасия\Desktop\пдд 2\изображение_viber_2024-05-17_17-17-59-5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72" y="692696"/>
            <a:ext cx="2611996" cy="5659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Анастасия\Desktop\velosepidist_1536x9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653136"/>
            <a:ext cx="2520851" cy="1595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738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072" y="1265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" pitchFamily="34" charset="0"/>
              </a:rPr>
              <a:t>г</a:t>
            </a:r>
            <a:r>
              <a:rPr lang="ru-RU" dirty="0" smtClean="0">
                <a:latin typeface="Bahnschrift" pitchFamily="34" charset="0"/>
              </a:rPr>
              <a:t>руппа «Теремок»</a:t>
            </a:r>
            <a:endParaRPr lang="ru-RU" dirty="0">
              <a:latin typeface="Bahnschrift" pitchFamily="34" charset="0"/>
            </a:endParaRPr>
          </a:p>
        </p:txBody>
      </p:sp>
      <p:pic>
        <p:nvPicPr>
          <p:cNvPr id="9218" name="Picture 2" descr="C:\Users\Анастасия\Desktop\MyColl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5013325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24128" y="1052736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Bahnschrift" pitchFamily="34" charset="0"/>
              </a:rPr>
              <a:t>Познавательная игра: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Bahnschrift" pitchFamily="34" charset="0"/>
              </a:rPr>
              <a:t>«Осторожно пешеход».</a:t>
            </a:r>
            <a:endParaRPr lang="ru-RU" sz="2400" dirty="0">
              <a:solidFill>
                <a:srgbClr val="FF0000"/>
              </a:solidFill>
              <a:latin typeface="Bahnschrift" pitchFamily="34" charset="0"/>
            </a:endParaRPr>
          </a:p>
        </p:txBody>
      </p:sp>
      <p:pic>
        <p:nvPicPr>
          <p:cNvPr id="9219" name="Picture 3" descr="C:\Users\Анастасия\Desktop\пдд\7f617eec-51e9-5477-ae74-f3071d44ca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22396"/>
            <a:ext cx="2871638" cy="1937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965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56</TotalTime>
  <Words>49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Анастасия</cp:lastModifiedBy>
  <cp:revision>6</cp:revision>
  <dcterms:created xsi:type="dcterms:W3CDTF">2024-05-17T15:28:49Z</dcterms:created>
  <dcterms:modified xsi:type="dcterms:W3CDTF">2024-05-17T16:35:43Z</dcterms:modified>
</cp:coreProperties>
</file>